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331" r:id="rId2"/>
    <p:sldId id="332" r:id="rId3"/>
    <p:sldId id="333" r:id="rId4"/>
    <p:sldId id="334" r:id="rId5"/>
    <p:sldId id="335" r:id="rId6"/>
    <p:sldId id="336" r:id="rId7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15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80E-EA3B-4CDF-8071-5B72ACBC02F8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340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80E-EA3B-4CDF-8071-5B72ACBC02F8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79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80E-EA3B-4CDF-8071-5B72ACBC02F8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06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80E-EA3B-4CDF-8071-5B72ACBC02F8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48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80E-EA3B-4CDF-8071-5B72ACBC02F8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37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80E-EA3B-4CDF-8071-5B72ACBC02F8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111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80E-EA3B-4CDF-8071-5B72ACBC02F8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45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80E-EA3B-4CDF-8071-5B72ACBC02F8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11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80E-EA3B-4CDF-8071-5B72ACBC02F8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295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80E-EA3B-4CDF-8071-5B72ACBC02F8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24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80E-EA3B-4CDF-8071-5B72ACBC02F8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22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A080E-EA3B-4CDF-8071-5B72ACBC02F8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98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5DCFA-26AC-9F00-88A4-8DF275B02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989A42-2976-A073-2A5F-E477870E7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03" b="73384"/>
          <a:stretch/>
        </p:blipFill>
        <p:spPr>
          <a:xfrm>
            <a:off x="9084979" y="6049239"/>
            <a:ext cx="3265731" cy="1757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3E7F4F-0835-9AC6-434F-65EDC636E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77" r="62903"/>
          <a:stretch/>
        </p:blipFill>
        <p:spPr>
          <a:xfrm>
            <a:off x="4649049" y="6139564"/>
            <a:ext cx="3480101" cy="1576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F2F33B-E797-1287-5DFA-5997CBA4D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" t="3011" r="50000" b="70896"/>
          <a:stretch/>
        </p:blipFill>
        <p:spPr>
          <a:xfrm>
            <a:off x="224306" y="5828444"/>
            <a:ext cx="3672384" cy="2198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548EF-626A-27D7-8306-8EFDB727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03" b="73384"/>
          <a:stretch/>
        </p:blipFill>
        <p:spPr>
          <a:xfrm>
            <a:off x="9084979" y="1212848"/>
            <a:ext cx="3265731" cy="17570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8A5ED7-295E-9950-843B-1FD6B6489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77" r="62903"/>
          <a:stretch/>
        </p:blipFill>
        <p:spPr>
          <a:xfrm>
            <a:off x="4649049" y="1303173"/>
            <a:ext cx="3480101" cy="15763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FEF7A1-0450-D5EA-7987-79C3C6CA6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" t="3011" r="50000" b="70896"/>
          <a:stretch/>
        </p:blipFill>
        <p:spPr>
          <a:xfrm>
            <a:off x="224306" y="992053"/>
            <a:ext cx="3672384" cy="2198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7732B9-82B0-913D-60F4-0E7BD664A982}"/>
              </a:ext>
            </a:extLst>
          </p:cNvPr>
          <p:cNvSpPr>
            <a:spLocks noChangeAspect="1"/>
          </p:cNvSpPr>
          <p:nvPr/>
        </p:nvSpPr>
        <p:spPr>
          <a:xfrm>
            <a:off x="8926377" y="291352"/>
            <a:ext cx="3600000" cy="3600000"/>
          </a:xfrm>
          <a:prstGeom prst="rect">
            <a:avLst/>
          </a:prstGeom>
          <a:noFill/>
          <a:ln w="508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ED152E-9651-D772-0A1D-410ACBD9A628}"/>
              </a:ext>
            </a:extLst>
          </p:cNvPr>
          <p:cNvSpPr>
            <a:spLocks noChangeAspect="1"/>
          </p:cNvSpPr>
          <p:nvPr/>
        </p:nvSpPr>
        <p:spPr>
          <a:xfrm>
            <a:off x="260498" y="291352"/>
            <a:ext cx="3600000" cy="3600000"/>
          </a:xfrm>
          <a:prstGeom prst="rect">
            <a:avLst/>
          </a:prstGeom>
          <a:noFill/>
          <a:ln w="508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FB6A48-8C04-0FC8-8D83-B58A6FDD1952}"/>
              </a:ext>
            </a:extLst>
          </p:cNvPr>
          <p:cNvSpPr>
            <a:spLocks noChangeAspect="1"/>
          </p:cNvSpPr>
          <p:nvPr/>
        </p:nvSpPr>
        <p:spPr>
          <a:xfrm>
            <a:off x="4589100" y="291352"/>
            <a:ext cx="3600000" cy="3600000"/>
          </a:xfrm>
          <a:prstGeom prst="rect">
            <a:avLst/>
          </a:prstGeom>
          <a:noFill/>
          <a:ln w="508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900505-AED4-6EC3-FF2B-32580D57D077}"/>
              </a:ext>
            </a:extLst>
          </p:cNvPr>
          <p:cNvSpPr>
            <a:spLocks noChangeAspect="1"/>
          </p:cNvSpPr>
          <p:nvPr/>
        </p:nvSpPr>
        <p:spPr>
          <a:xfrm>
            <a:off x="8926377" y="5127743"/>
            <a:ext cx="3600000" cy="3600000"/>
          </a:xfrm>
          <a:prstGeom prst="rect">
            <a:avLst/>
          </a:prstGeom>
          <a:noFill/>
          <a:ln w="508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200D1D-27AB-9334-C770-C02FAD4412A5}"/>
              </a:ext>
            </a:extLst>
          </p:cNvPr>
          <p:cNvSpPr>
            <a:spLocks noChangeAspect="1"/>
          </p:cNvSpPr>
          <p:nvPr/>
        </p:nvSpPr>
        <p:spPr>
          <a:xfrm>
            <a:off x="260498" y="5127743"/>
            <a:ext cx="3600000" cy="3600000"/>
          </a:xfrm>
          <a:prstGeom prst="rect">
            <a:avLst/>
          </a:prstGeom>
          <a:noFill/>
          <a:ln w="508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3C9D46-38B3-5FE2-30FD-DA1AEE13BF60}"/>
              </a:ext>
            </a:extLst>
          </p:cNvPr>
          <p:cNvSpPr>
            <a:spLocks noChangeAspect="1"/>
          </p:cNvSpPr>
          <p:nvPr/>
        </p:nvSpPr>
        <p:spPr>
          <a:xfrm>
            <a:off x="4589100" y="5127743"/>
            <a:ext cx="3600000" cy="3600000"/>
          </a:xfrm>
          <a:prstGeom prst="rect">
            <a:avLst/>
          </a:prstGeom>
          <a:noFill/>
          <a:ln w="508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884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E6AEC-ECDA-DACD-FD0A-9C415FFF3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955E458-4E76-3E8C-3B93-362B4DD57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88" y="5234008"/>
            <a:ext cx="3387471" cy="33874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48EF05-D654-326B-DF3A-362DD1B9E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8592"/>
          <a:stretch/>
        </p:blipFill>
        <p:spPr>
          <a:xfrm>
            <a:off x="4425589" y="5530561"/>
            <a:ext cx="3950422" cy="27943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956A8D-E025-D4E9-5632-A47732CCE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2" b="9722"/>
          <a:stretch/>
        </p:blipFill>
        <p:spPr>
          <a:xfrm>
            <a:off x="292995" y="5503903"/>
            <a:ext cx="3535006" cy="2847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D8F673-1E0B-0D48-780F-3F9BDA26D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88" y="397617"/>
            <a:ext cx="3387471" cy="3387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275BB4-AB3E-0D71-EF1F-B576BCA43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8592"/>
          <a:stretch/>
        </p:blipFill>
        <p:spPr>
          <a:xfrm>
            <a:off x="4425589" y="694170"/>
            <a:ext cx="3950422" cy="2794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767C23-0072-8BD8-8EA2-86FE61FCE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2" b="9722"/>
          <a:stretch/>
        </p:blipFill>
        <p:spPr>
          <a:xfrm>
            <a:off x="292995" y="667512"/>
            <a:ext cx="3535006" cy="2847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5E9BCF-574E-42B1-A4E7-AD080A59D70F}"/>
              </a:ext>
            </a:extLst>
          </p:cNvPr>
          <p:cNvSpPr>
            <a:spLocks noChangeAspect="1"/>
          </p:cNvSpPr>
          <p:nvPr/>
        </p:nvSpPr>
        <p:spPr>
          <a:xfrm>
            <a:off x="8926377" y="291352"/>
            <a:ext cx="3600000" cy="3600000"/>
          </a:xfrm>
          <a:prstGeom prst="rect">
            <a:avLst/>
          </a:prstGeom>
          <a:noFill/>
          <a:ln w="508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B267C4-C053-3F12-F8CD-448740C9DE09}"/>
              </a:ext>
            </a:extLst>
          </p:cNvPr>
          <p:cNvSpPr>
            <a:spLocks noChangeAspect="1"/>
          </p:cNvSpPr>
          <p:nvPr/>
        </p:nvSpPr>
        <p:spPr>
          <a:xfrm>
            <a:off x="260498" y="291352"/>
            <a:ext cx="3600000" cy="3600000"/>
          </a:xfrm>
          <a:prstGeom prst="rect">
            <a:avLst/>
          </a:prstGeom>
          <a:noFill/>
          <a:ln w="508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C414A-6E2E-C3D8-A026-0E08C7F6A20B}"/>
              </a:ext>
            </a:extLst>
          </p:cNvPr>
          <p:cNvSpPr>
            <a:spLocks noChangeAspect="1"/>
          </p:cNvSpPr>
          <p:nvPr/>
        </p:nvSpPr>
        <p:spPr>
          <a:xfrm>
            <a:off x="4589100" y="291352"/>
            <a:ext cx="3600000" cy="3600000"/>
          </a:xfrm>
          <a:prstGeom prst="rect">
            <a:avLst/>
          </a:prstGeom>
          <a:noFill/>
          <a:ln w="508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BA4293-0599-CDA7-07DF-4694D41AB51E}"/>
              </a:ext>
            </a:extLst>
          </p:cNvPr>
          <p:cNvSpPr>
            <a:spLocks noChangeAspect="1"/>
          </p:cNvSpPr>
          <p:nvPr/>
        </p:nvSpPr>
        <p:spPr>
          <a:xfrm>
            <a:off x="8926377" y="5127743"/>
            <a:ext cx="3600000" cy="3600000"/>
          </a:xfrm>
          <a:prstGeom prst="rect">
            <a:avLst/>
          </a:prstGeom>
          <a:noFill/>
          <a:ln w="508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60F243-2E1C-7E88-A093-FD613D8EAFC9}"/>
              </a:ext>
            </a:extLst>
          </p:cNvPr>
          <p:cNvSpPr>
            <a:spLocks noChangeAspect="1"/>
          </p:cNvSpPr>
          <p:nvPr/>
        </p:nvSpPr>
        <p:spPr>
          <a:xfrm>
            <a:off x="260498" y="5127743"/>
            <a:ext cx="3600000" cy="3600000"/>
          </a:xfrm>
          <a:prstGeom prst="rect">
            <a:avLst/>
          </a:prstGeom>
          <a:noFill/>
          <a:ln w="508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FA9B5C-554F-A86E-385D-A2EEEF3E1AD1}"/>
              </a:ext>
            </a:extLst>
          </p:cNvPr>
          <p:cNvSpPr>
            <a:spLocks noChangeAspect="1"/>
          </p:cNvSpPr>
          <p:nvPr/>
        </p:nvSpPr>
        <p:spPr>
          <a:xfrm>
            <a:off x="4589100" y="5127743"/>
            <a:ext cx="3600000" cy="3600000"/>
          </a:xfrm>
          <a:prstGeom prst="rect">
            <a:avLst/>
          </a:prstGeom>
          <a:noFill/>
          <a:ln w="508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54592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DA2AC-E8C5-5FB0-7062-8D677A41D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ABA281E-3CB0-6A18-D188-B79EDCE9C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05" r="65046"/>
          <a:stretch/>
        </p:blipFill>
        <p:spPr>
          <a:xfrm>
            <a:off x="9032146" y="5127051"/>
            <a:ext cx="3438136" cy="34121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211731-92C2-E0CA-55FE-9FD709F1A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3" r="17593" b="16286"/>
          <a:stretch/>
        </p:blipFill>
        <p:spPr>
          <a:xfrm>
            <a:off x="4350933" y="5220995"/>
            <a:ext cx="3943936" cy="30270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AE8F69-C117-ACAA-0198-1A84451CE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4" t="52710" r="34664"/>
          <a:stretch/>
        </p:blipFill>
        <p:spPr>
          <a:xfrm>
            <a:off x="401571" y="5220995"/>
            <a:ext cx="3317854" cy="32242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CCB240-6263-5CE6-853B-0B54CC856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05" r="65046"/>
          <a:stretch/>
        </p:blipFill>
        <p:spPr>
          <a:xfrm>
            <a:off x="9032146" y="385296"/>
            <a:ext cx="3438136" cy="34121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6C063D-40DD-C3A5-626B-B38DA6C4F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3" r="17593" b="16286"/>
          <a:stretch/>
        </p:blipFill>
        <p:spPr>
          <a:xfrm>
            <a:off x="4350933" y="479240"/>
            <a:ext cx="3943936" cy="30270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9CCF9C-29C0-B0E8-78E6-C432CD7D9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4" t="52710" r="34664"/>
          <a:stretch/>
        </p:blipFill>
        <p:spPr>
          <a:xfrm>
            <a:off x="401571" y="479240"/>
            <a:ext cx="3317854" cy="32242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2C3837-A88D-E549-9D40-66E56F0DBBC4}"/>
              </a:ext>
            </a:extLst>
          </p:cNvPr>
          <p:cNvSpPr>
            <a:spLocks noChangeAspect="1"/>
          </p:cNvSpPr>
          <p:nvPr/>
        </p:nvSpPr>
        <p:spPr>
          <a:xfrm>
            <a:off x="8926377" y="291352"/>
            <a:ext cx="3600000" cy="3600000"/>
          </a:xfrm>
          <a:prstGeom prst="rect">
            <a:avLst/>
          </a:prstGeom>
          <a:noFill/>
          <a:ln w="508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F01FF5-498B-27E0-77DD-F8904CCA74FF}"/>
              </a:ext>
            </a:extLst>
          </p:cNvPr>
          <p:cNvSpPr>
            <a:spLocks noChangeAspect="1"/>
          </p:cNvSpPr>
          <p:nvPr/>
        </p:nvSpPr>
        <p:spPr>
          <a:xfrm>
            <a:off x="260498" y="291352"/>
            <a:ext cx="3600000" cy="3600000"/>
          </a:xfrm>
          <a:prstGeom prst="rect">
            <a:avLst/>
          </a:prstGeom>
          <a:noFill/>
          <a:ln w="508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13090B-6C9C-787E-F558-C39B982193A5}"/>
              </a:ext>
            </a:extLst>
          </p:cNvPr>
          <p:cNvSpPr>
            <a:spLocks noChangeAspect="1"/>
          </p:cNvSpPr>
          <p:nvPr/>
        </p:nvSpPr>
        <p:spPr>
          <a:xfrm>
            <a:off x="4589100" y="291352"/>
            <a:ext cx="3600000" cy="3600000"/>
          </a:xfrm>
          <a:prstGeom prst="rect">
            <a:avLst/>
          </a:prstGeom>
          <a:noFill/>
          <a:ln w="508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5B29F6-362F-6456-1765-ECAF9F4EDF09}"/>
              </a:ext>
            </a:extLst>
          </p:cNvPr>
          <p:cNvSpPr>
            <a:spLocks noChangeAspect="1"/>
          </p:cNvSpPr>
          <p:nvPr/>
        </p:nvSpPr>
        <p:spPr>
          <a:xfrm>
            <a:off x="8926377" y="5127743"/>
            <a:ext cx="3600000" cy="3600000"/>
          </a:xfrm>
          <a:prstGeom prst="rect">
            <a:avLst/>
          </a:prstGeom>
          <a:noFill/>
          <a:ln w="508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B318FD-11BE-E89A-BECF-68D2732EF076}"/>
              </a:ext>
            </a:extLst>
          </p:cNvPr>
          <p:cNvSpPr>
            <a:spLocks noChangeAspect="1"/>
          </p:cNvSpPr>
          <p:nvPr/>
        </p:nvSpPr>
        <p:spPr>
          <a:xfrm>
            <a:off x="260498" y="5127743"/>
            <a:ext cx="3600000" cy="3600000"/>
          </a:xfrm>
          <a:prstGeom prst="rect">
            <a:avLst/>
          </a:prstGeom>
          <a:noFill/>
          <a:ln w="508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27D8E9-42E1-DCF2-7DF7-5309760841A1}"/>
              </a:ext>
            </a:extLst>
          </p:cNvPr>
          <p:cNvSpPr>
            <a:spLocks noChangeAspect="1"/>
          </p:cNvSpPr>
          <p:nvPr/>
        </p:nvSpPr>
        <p:spPr>
          <a:xfrm>
            <a:off x="4589100" y="5127743"/>
            <a:ext cx="3600000" cy="3600000"/>
          </a:xfrm>
          <a:prstGeom prst="rect">
            <a:avLst/>
          </a:prstGeom>
          <a:noFill/>
          <a:ln w="508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51495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4F46B-657A-621C-A74E-5A027D5A1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DFF7518-A971-0A20-5B54-D5D4D7A73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62" t="-1006" b="91541"/>
          <a:stretch/>
        </p:blipFill>
        <p:spPr>
          <a:xfrm>
            <a:off x="8815388" y="6209834"/>
            <a:ext cx="4430048" cy="12464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18DB18-2222-4AE4-38B7-DEBE994DA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22796" r="7276" b="47956"/>
          <a:stretch/>
        </p:blipFill>
        <p:spPr>
          <a:xfrm>
            <a:off x="4411844" y="6156289"/>
            <a:ext cx="3954511" cy="13535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97D0F1-A03E-0FB8-7E1C-D5933CF26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" t="54050" r="49423" b="13692"/>
          <a:stretch/>
        </p:blipFill>
        <p:spPr>
          <a:xfrm>
            <a:off x="446674" y="5735330"/>
            <a:ext cx="3235938" cy="2195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CCAEF6-36B6-9424-5AC6-E6CE63078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62" t="-1006" b="91541"/>
          <a:stretch/>
        </p:blipFill>
        <p:spPr>
          <a:xfrm>
            <a:off x="8815388" y="1468118"/>
            <a:ext cx="4430048" cy="12464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360D53-86E2-12D4-6D3D-E3357FFDD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t="22796" r="7276" b="47956"/>
          <a:stretch/>
        </p:blipFill>
        <p:spPr>
          <a:xfrm>
            <a:off x="4411844" y="1414573"/>
            <a:ext cx="3954511" cy="13535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9A4422-FB83-B521-B676-71C1CCE1E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" t="54050" r="49423" b="13692"/>
          <a:stretch/>
        </p:blipFill>
        <p:spPr>
          <a:xfrm>
            <a:off x="446674" y="993614"/>
            <a:ext cx="3235938" cy="21954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9C0A4C-5E22-056C-49F1-BC03020DA2DB}"/>
              </a:ext>
            </a:extLst>
          </p:cNvPr>
          <p:cNvSpPr>
            <a:spLocks noChangeAspect="1"/>
          </p:cNvSpPr>
          <p:nvPr/>
        </p:nvSpPr>
        <p:spPr>
          <a:xfrm>
            <a:off x="8926377" y="291352"/>
            <a:ext cx="3600000" cy="3600000"/>
          </a:xfrm>
          <a:prstGeom prst="rect">
            <a:avLst/>
          </a:prstGeom>
          <a:noFill/>
          <a:ln w="5080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D72AF9-0E95-21BF-5011-0A631AC50D4D}"/>
              </a:ext>
            </a:extLst>
          </p:cNvPr>
          <p:cNvSpPr>
            <a:spLocks noChangeAspect="1"/>
          </p:cNvSpPr>
          <p:nvPr/>
        </p:nvSpPr>
        <p:spPr>
          <a:xfrm>
            <a:off x="260498" y="291352"/>
            <a:ext cx="3600000" cy="3600000"/>
          </a:xfrm>
          <a:prstGeom prst="rect">
            <a:avLst/>
          </a:prstGeom>
          <a:noFill/>
          <a:ln w="5080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EBC4A6-0B8E-7CE6-0812-C708DDBCB19C}"/>
              </a:ext>
            </a:extLst>
          </p:cNvPr>
          <p:cNvSpPr>
            <a:spLocks noChangeAspect="1"/>
          </p:cNvSpPr>
          <p:nvPr/>
        </p:nvSpPr>
        <p:spPr>
          <a:xfrm>
            <a:off x="4589100" y="291352"/>
            <a:ext cx="3600000" cy="3600000"/>
          </a:xfrm>
          <a:prstGeom prst="rect">
            <a:avLst/>
          </a:prstGeom>
          <a:noFill/>
          <a:ln w="5080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915E13-DBBC-F1E1-9F35-AF3BBD9D0605}"/>
              </a:ext>
            </a:extLst>
          </p:cNvPr>
          <p:cNvSpPr>
            <a:spLocks noChangeAspect="1"/>
          </p:cNvSpPr>
          <p:nvPr/>
        </p:nvSpPr>
        <p:spPr>
          <a:xfrm>
            <a:off x="8926377" y="5127743"/>
            <a:ext cx="3600000" cy="3600000"/>
          </a:xfrm>
          <a:prstGeom prst="rect">
            <a:avLst/>
          </a:prstGeom>
          <a:noFill/>
          <a:ln w="5080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090937-6723-3654-8E76-C6DA751AC98E}"/>
              </a:ext>
            </a:extLst>
          </p:cNvPr>
          <p:cNvSpPr>
            <a:spLocks noChangeAspect="1"/>
          </p:cNvSpPr>
          <p:nvPr/>
        </p:nvSpPr>
        <p:spPr>
          <a:xfrm>
            <a:off x="260498" y="5127743"/>
            <a:ext cx="3600000" cy="3600000"/>
          </a:xfrm>
          <a:prstGeom prst="rect">
            <a:avLst/>
          </a:prstGeom>
          <a:noFill/>
          <a:ln w="5080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D29B55-367C-BBAD-0884-B547E276B6F3}"/>
              </a:ext>
            </a:extLst>
          </p:cNvPr>
          <p:cNvSpPr>
            <a:spLocks noChangeAspect="1"/>
          </p:cNvSpPr>
          <p:nvPr/>
        </p:nvSpPr>
        <p:spPr>
          <a:xfrm>
            <a:off x="4589100" y="5127743"/>
            <a:ext cx="3600000" cy="3600000"/>
          </a:xfrm>
          <a:prstGeom prst="rect">
            <a:avLst/>
          </a:prstGeom>
          <a:noFill/>
          <a:ln w="5080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12793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B244B-D768-47F4-4742-C6B9BE5F3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C1A2B6B-9E50-F9ED-D908-B234EA3CD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47"/>
          <a:stretch/>
        </p:blipFill>
        <p:spPr>
          <a:xfrm>
            <a:off x="8712432" y="5289297"/>
            <a:ext cx="4027890" cy="31761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EB2D9E-0FA0-D09F-8EB0-43B6A6548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7" r="63333" b="20894"/>
          <a:stretch/>
        </p:blipFill>
        <p:spPr>
          <a:xfrm>
            <a:off x="4959502" y="5357410"/>
            <a:ext cx="2882595" cy="32207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2611C4-A9F7-0D3A-906C-BBF59896D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23" y="5262401"/>
            <a:ext cx="3410750" cy="3410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34B9D-8609-A9E8-2468-BF00F6C40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47"/>
          <a:stretch/>
        </p:blipFill>
        <p:spPr>
          <a:xfrm>
            <a:off x="8712432" y="412873"/>
            <a:ext cx="4027890" cy="3176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D5B07-C4AC-2E1D-C4EC-71734376D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7" r="63333" b="20894"/>
          <a:stretch/>
        </p:blipFill>
        <p:spPr>
          <a:xfrm>
            <a:off x="4959502" y="480986"/>
            <a:ext cx="2882595" cy="32207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3AF7BC-F9D0-B07F-D178-98F51A56E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23" y="385977"/>
            <a:ext cx="3410750" cy="34107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26DAAF-DFFC-2840-D002-4E4E9655591D}"/>
              </a:ext>
            </a:extLst>
          </p:cNvPr>
          <p:cNvSpPr>
            <a:spLocks noChangeAspect="1"/>
          </p:cNvSpPr>
          <p:nvPr/>
        </p:nvSpPr>
        <p:spPr>
          <a:xfrm>
            <a:off x="8926377" y="291352"/>
            <a:ext cx="3600000" cy="3600000"/>
          </a:xfrm>
          <a:prstGeom prst="rect">
            <a:avLst/>
          </a:prstGeom>
          <a:noFill/>
          <a:ln w="5080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669B1-C35A-2447-C9B0-668B6C515E33}"/>
              </a:ext>
            </a:extLst>
          </p:cNvPr>
          <p:cNvSpPr>
            <a:spLocks noChangeAspect="1"/>
          </p:cNvSpPr>
          <p:nvPr/>
        </p:nvSpPr>
        <p:spPr>
          <a:xfrm>
            <a:off x="260498" y="291352"/>
            <a:ext cx="3600000" cy="3600000"/>
          </a:xfrm>
          <a:prstGeom prst="rect">
            <a:avLst/>
          </a:prstGeom>
          <a:noFill/>
          <a:ln w="5080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8BFA44-7995-76ED-6D44-E951981CF60A}"/>
              </a:ext>
            </a:extLst>
          </p:cNvPr>
          <p:cNvSpPr>
            <a:spLocks noChangeAspect="1"/>
          </p:cNvSpPr>
          <p:nvPr/>
        </p:nvSpPr>
        <p:spPr>
          <a:xfrm>
            <a:off x="4589100" y="291352"/>
            <a:ext cx="3600000" cy="3600000"/>
          </a:xfrm>
          <a:prstGeom prst="rect">
            <a:avLst/>
          </a:prstGeom>
          <a:noFill/>
          <a:ln w="5080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4AAB13-7EC7-CDE1-77CD-7355B0C7D46A}"/>
              </a:ext>
            </a:extLst>
          </p:cNvPr>
          <p:cNvSpPr>
            <a:spLocks noChangeAspect="1"/>
          </p:cNvSpPr>
          <p:nvPr/>
        </p:nvSpPr>
        <p:spPr>
          <a:xfrm>
            <a:off x="8926377" y="5127743"/>
            <a:ext cx="3600000" cy="3600000"/>
          </a:xfrm>
          <a:prstGeom prst="rect">
            <a:avLst/>
          </a:prstGeom>
          <a:noFill/>
          <a:ln w="5080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E6F56F-D382-4AE4-EF42-5C367A99051C}"/>
              </a:ext>
            </a:extLst>
          </p:cNvPr>
          <p:cNvSpPr>
            <a:spLocks noChangeAspect="1"/>
          </p:cNvSpPr>
          <p:nvPr/>
        </p:nvSpPr>
        <p:spPr>
          <a:xfrm>
            <a:off x="260498" y="5127743"/>
            <a:ext cx="3600000" cy="3600000"/>
          </a:xfrm>
          <a:prstGeom prst="rect">
            <a:avLst/>
          </a:prstGeom>
          <a:noFill/>
          <a:ln w="5080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7D2F8D-DDB9-932C-F068-CEDB90D57446}"/>
              </a:ext>
            </a:extLst>
          </p:cNvPr>
          <p:cNvSpPr>
            <a:spLocks noChangeAspect="1"/>
          </p:cNvSpPr>
          <p:nvPr/>
        </p:nvSpPr>
        <p:spPr>
          <a:xfrm>
            <a:off x="4589100" y="5127743"/>
            <a:ext cx="3600000" cy="3600000"/>
          </a:xfrm>
          <a:prstGeom prst="rect">
            <a:avLst/>
          </a:prstGeom>
          <a:noFill/>
          <a:ln w="5080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7750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004ED-18CA-B6C8-6284-B7F47B685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1CB83AC-652A-CC39-A3D4-250199BC2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010" y="5342491"/>
            <a:ext cx="2873483" cy="32858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4ED0DD-C92D-7113-307C-3CF49EC82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53" y="5227098"/>
            <a:ext cx="3401289" cy="34012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99264-C367-B765-194A-5972C1058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8" t="12903" r="23141"/>
          <a:stretch/>
        </p:blipFill>
        <p:spPr>
          <a:xfrm>
            <a:off x="9025732" y="5266964"/>
            <a:ext cx="3515370" cy="34607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CD4304-C101-1376-707A-8ABB147A7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010" y="506100"/>
            <a:ext cx="2873483" cy="32858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EFDEC04-9E5C-BE83-C347-23741AA94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53" y="390707"/>
            <a:ext cx="3401289" cy="3401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C105CA-8ED8-3398-F0AA-D21F99DC1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8" t="12903" r="23141"/>
          <a:stretch/>
        </p:blipFill>
        <p:spPr>
          <a:xfrm>
            <a:off x="9025732" y="430573"/>
            <a:ext cx="3515370" cy="34607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5AD21E-7388-62A4-61C0-D50ACC939052}"/>
              </a:ext>
            </a:extLst>
          </p:cNvPr>
          <p:cNvSpPr>
            <a:spLocks noChangeAspect="1"/>
          </p:cNvSpPr>
          <p:nvPr/>
        </p:nvSpPr>
        <p:spPr>
          <a:xfrm>
            <a:off x="8926377" y="291352"/>
            <a:ext cx="3600000" cy="3600000"/>
          </a:xfrm>
          <a:prstGeom prst="rect">
            <a:avLst/>
          </a:prstGeom>
          <a:noFill/>
          <a:ln w="5080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3E0F15-8A25-99FF-FCB6-BF5C70E2C786}"/>
              </a:ext>
            </a:extLst>
          </p:cNvPr>
          <p:cNvSpPr>
            <a:spLocks noChangeAspect="1"/>
          </p:cNvSpPr>
          <p:nvPr/>
        </p:nvSpPr>
        <p:spPr>
          <a:xfrm>
            <a:off x="260498" y="291352"/>
            <a:ext cx="3600000" cy="3600000"/>
          </a:xfrm>
          <a:prstGeom prst="rect">
            <a:avLst/>
          </a:prstGeom>
          <a:noFill/>
          <a:ln w="5080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EDDC1B-4AAF-253C-EE8F-B8096552231B}"/>
              </a:ext>
            </a:extLst>
          </p:cNvPr>
          <p:cNvSpPr>
            <a:spLocks noChangeAspect="1"/>
          </p:cNvSpPr>
          <p:nvPr/>
        </p:nvSpPr>
        <p:spPr>
          <a:xfrm>
            <a:off x="4589100" y="291352"/>
            <a:ext cx="3600000" cy="3600000"/>
          </a:xfrm>
          <a:prstGeom prst="rect">
            <a:avLst/>
          </a:prstGeom>
          <a:noFill/>
          <a:ln w="5080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5B637C-69C2-31F4-C3EA-185DB38053D7}"/>
              </a:ext>
            </a:extLst>
          </p:cNvPr>
          <p:cNvSpPr>
            <a:spLocks noChangeAspect="1"/>
          </p:cNvSpPr>
          <p:nvPr/>
        </p:nvSpPr>
        <p:spPr>
          <a:xfrm>
            <a:off x="8926377" y="5127743"/>
            <a:ext cx="3600000" cy="3600000"/>
          </a:xfrm>
          <a:prstGeom prst="rect">
            <a:avLst/>
          </a:prstGeom>
          <a:noFill/>
          <a:ln w="5080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C0339B-0B83-213D-E99A-3BA4F1B57FEF}"/>
              </a:ext>
            </a:extLst>
          </p:cNvPr>
          <p:cNvSpPr>
            <a:spLocks noChangeAspect="1"/>
          </p:cNvSpPr>
          <p:nvPr/>
        </p:nvSpPr>
        <p:spPr>
          <a:xfrm>
            <a:off x="260498" y="5127743"/>
            <a:ext cx="3600000" cy="3600000"/>
          </a:xfrm>
          <a:prstGeom prst="rect">
            <a:avLst/>
          </a:prstGeom>
          <a:noFill/>
          <a:ln w="5080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49512-E45C-BBAF-D68E-F727CFEEB9FB}"/>
              </a:ext>
            </a:extLst>
          </p:cNvPr>
          <p:cNvSpPr>
            <a:spLocks noChangeAspect="1"/>
          </p:cNvSpPr>
          <p:nvPr/>
        </p:nvSpPr>
        <p:spPr>
          <a:xfrm>
            <a:off x="4589100" y="5127743"/>
            <a:ext cx="3600000" cy="3600000"/>
          </a:xfrm>
          <a:prstGeom prst="rect">
            <a:avLst/>
          </a:prstGeom>
          <a:noFill/>
          <a:ln w="5080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108">
              <a:ln>
                <a:solidFill>
                  <a:srgbClr val="00B05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96862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278</TotalTime>
  <Words>0</Words>
  <Application>Microsoft Office PowerPoint</Application>
  <PresentationFormat>A3 Paper (297x420 mm)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James Ciarlo</dc:creator>
  <cp:lastModifiedBy>James Ciarlo</cp:lastModifiedBy>
  <cp:revision>19</cp:revision>
  <dcterms:created xsi:type="dcterms:W3CDTF">2024-12-20T22:40:59Z</dcterms:created>
  <dcterms:modified xsi:type="dcterms:W3CDTF">2025-01-31T11:05:55Z</dcterms:modified>
</cp:coreProperties>
</file>